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7"/>
  </p:notesMasterIdLst>
  <p:sldIdLst>
    <p:sldId id="256" r:id="rId2"/>
    <p:sldId id="260" r:id="rId3"/>
    <p:sldId id="262" r:id="rId4"/>
    <p:sldId id="264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1"/>
  </p:normalViewPr>
  <p:slideViewPr>
    <p:cSldViewPr snapToGrid="0" snapToObjects="1">
      <p:cViewPr>
        <p:scale>
          <a:sx n="99" d="100"/>
          <a:sy n="99" d="100"/>
        </p:scale>
        <p:origin x="520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B9CEF-4F61-2B42-AD1A-95072038AC10}" type="datetimeFigureOut">
              <a:rPr lang="en-US" smtClean="0"/>
              <a:t>3/24/17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8EB1B-F848-874F-BE07-772D9FC0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15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CD86FC1-16D5-4649-8A2A-4E011FA56836}" type="datetimeFigureOut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740-1BF7-3041-A1E0-DF1D9577B37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33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FC1-16D5-4649-8A2A-4E011FA56836}" type="datetimeFigureOut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740-1BF7-3041-A1E0-DF1D9577B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9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FC1-16D5-4649-8A2A-4E011FA56836}" type="datetimeFigureOut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740-1BF7-3041-A1E0-DF1D9577B37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86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FC1-16D5-4649-8A2A-4E011FA56836}" type="datetimeFigureOut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740-1BF7-3041-A1E0-DF1D9577B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9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FC1-16D5-4649-8A2A-4E011FA56836}" type="datetimeFigureOut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740-1BF7-3041-A1E0-DF1D9577B37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05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FC1-16D5-4649-8A2A-4E011FA56836}" type="datetimeFigureOut">
              <a:rPr lang="en-US" smtClean="0"/>
              <a:t>3/24/17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740-1BF7-3041-A1E0-DF1D9577B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FC1-16D5-4649-8A2A-4E011FA56836}" type="datetimeFigureOut">
              <a:rPr lang="en-US" smtClean="0"/>
              <a:t>3/24/17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740-1BF7-3041-A1E0-DF1D9577B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FC1-16D5-4649-8A2A-4E011FA56836}" type="datetimeFigureOut">
              <a:rPr lang="en-US" smtClean="0"/>
              <a:t>3/24/17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740-1BF7-3041-A1E0-DF1D9577B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8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FC1-16D5-4649-8A2A-4E011FA56836}" type="datetimeFigureOut">
              <a:rPr lang="en-US" smtClean="0"/>
              <a:t>3/24/17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740-1BF7-3041-A1E0-DF1D9577B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3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FC1-16D5-4649-8A2A-4E011FA56836}" type="datetimeFigureOut">
              <a:rPr lang="en-US" smtClean="0"/>
              <a:t>3/24/17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740-1BF7-3041-A1E0-DF1D9577B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6FC1-16D5-4649-8A2A-4E011FA56836}" type="datetimeFigureOut">
              <a:rPr lang="en-US" smtClean="0"/>
              <a:t>3/24/17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C740-1BF7-3041-A1E0-DF1D9577B37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27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CD86FC1-16D5-4649-8A2A-4E011FA56836}" type="datetimeFigureOut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C9EC740-1BF7-3041-A1E0-DF1D9577B37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40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Naming </a:t>
            </a:r>
            <a:r>
              <a:rPr lang="en-US" dirty="0" smtClean="0"/>
              <a:t>covalent</a:t>
            </a:r>
            <a:r>
              <a:rPr lang="en-US" dirty="0" smtClean="0"/>
              <a:t> </a:t>
            </a:r>
            <a:r>
              <a:rPr lang="en-US" dirty="0" smtClean="0"/>
              <a:t>Compounds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G8 chap 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err="1" smtClean="0"/>
              <a:t>pOints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5939823"/>
              </p:ext>
            </p:extLst>
          </p:nvPr>
        </p:nvGraphicFramePr>
        <p:xfrm>
          <a:off x="5989638" y="2286000"/>
          <a:ext cx="475425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129"/>
                <a:gridCol w="23771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Atoms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Mono-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Tetra-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Penta-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Hexa-</a:t>
                      </a:r>
                    </a:p>
                  </a:txBody>
                  <a:tcPr marL="135710" marR="13571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Hepta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Octa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Nona-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135710" marR="135710"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1) Write element with the smallest number of atoms with the prefix the represents the number.  (unless it only has one for the first element)</a:t>
            </a:r>
          </a:p>
          <a:p>
            <a:r>
              <a:rPr lang="en-US" dirty="0" smtClean="0"/>
              <a:t>2) Write the second element with the prefix with an </a:t>
            </a:r>
            <a:r>
              <a:rPr lang="mr-IN" dirty="0" smtClean="0"/>
              <a:t>–</a:t>
            </a:r>
            <a:r>
              <a:rPr lang="en-US" dirty="0" smtClean="0"/>
              <a:t>ide added at the end.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52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Covalent Names to Formulas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3346837"/>
              </p:ext>
            </p:extLst>
          </p:nvPr>
        </p:nvGraphicFramePr>
        <p:xfrm>
          <a:off x="-2" y="1805052"/>
          <a:ext cx="3882954" cy="4519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77"/>
                <a:gridCol w="1941477"/>
              </a:tblGrid>
              <a:tr h="673072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Atoms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Mono-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Tetra-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Penta-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Hexa-</a:t>
                      </a:r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Hepta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Octa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Nona-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135710" marR="135710"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882953" y="1819941"/>
            <a:ext cx="3548751" cy="4504308"/>
          </a:xfrm>
          <a:noFill/>
          <a:ln>
            <a:noFill/>
          </a:ln>
        </p:spPr>
        <p:txBody>
          <a:bodyPr/>
          <a:lstStyle/>
          <a:p>
            <a:r>
              <a:rPr lang="en-US" dirty="0" smtClean="0"/>
              <a:t>1) Write element with the smallest number of atoms with the prefix the represents the number.  (unless it only has one for the first element)</a:t>
            </a:r>
          </a:p>
          <a:p>
            <a:r>
              <a:rPr lang="en-US" dirty="0" smtClean="0"/>
              <a:t>2) Write the second element with the prefix with an </a:t>
            </a:r>
            <a:r>
              <a:rPr lang="mr-IN" dirty="0" smtClean="0"/>
              <a:t>–</a:t>
            </a:r>
            <a:r>
              <a:rPr lang="en-US" dirty="0" smtClean="0"/>
              <a:t>ide added at the end.  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377041"/>
              </p:ext>
            </p:extLst>
          </p:nvPr>
        </p:nvGraphicFramePr>
        <p:xfrm>
          <a:off x="7431704" y="1805052"/>
          <a:ext cx="4760296" cy="33607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63811"/>
                <a:gridCol w="2996485"/>
              </a:tblGrid>
              <a:tr h="67214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Formula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 </a:t>
                      </a:r>
                      <a:endParaRPr lang="en-US" b="1" dirty="0"/>
                    </a:p>
                  </a:txBody>
                  <a:tcPr/>
                </a:tc>
              </a:tr>
              <a:tr h="67214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CO</a:t>
                      </a:r>
                      <a:r>
                        <a:rPr lang="en-US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Carbon </a:t>
                      </a:r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Di</a:t>
                      </a:r>
                      <a:r>
                        <a:rPr lang="en-US" b="1" smtClean="0"/>
                        <a:t>oxide</a:t>
                      </a:r>
                      <a:endParaRPr lang="en-US" b="1" dirty="0"/>
                    </a:p>
                  </a:txBody>
                  <a:tcPr/>
                </a:tc>
              </a:tr>
              <a:tr h="672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</a:t>
                      </a:r>
                      <a:endParaRPr lang="en-US" b="1" baseline="-25000" dirty="0" smtClean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Carbon </a:t>
                      </a:r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Mono</a:t>
                      </a:r>
                      <a:r>
                        <a:rPr lang="en-US" b="1" smtClean="0"/>
                        <a:t>xide</a:t>
                      </a:r>
                    </a:p>
                  </a:txBody>
                  <a:tcPr/>
                </a:tc>
              </a:tr>
              <a:tr h="67214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</a:t>
                      </a:r>
                      <a:r>
                        <a:rPr lang="en-US" b="1" baseline="-250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r>
                        <a:rPr lang="en-US" b="1" dirty="0" smtClean="0"/>
                        <a:t>O</a:t>
                      </a:r>
                      <a:r>
                        <a:rPr lang="en-US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accent2"/>
                          </a:solidFill>
                        </a:rPr>
                        <a:t>Di</a:t>
                      </a:r>
                      <a:r>
                        <a:rPr lang="en-US" b="1" smtClean="0"/>
                        <a:t>sulfur</a:t>
                      </a:r>
                      <a:r>
                        <a:rPr lang="en-US" b="1" baseline="0" smtClean="0"/>
                        <a:t> </a:t>
                      </a:r>
                      <a:r>
                        <a:rPr lang="en-US" b="1" baseline="0" smtClean="0">
                          <a:solidFill>
                            <a:srgbClr val="FF0000"/>
                          </a:solidFill>
                        </a:rPr>
                        <a:t>Tetra</a:t>
                      </a:r>
                      <a:r>
                        <a:rPr lang="en-US" b="1" baseline="0" smtClean="0"/>
                        <a:t>Oxide</a:t>
                      </a:r>
                      <a:endParaRPr lang="en-US" b="1" dirty="0"/>
                    </a:p>
                  </a:txBody>
                  <a:tcPr/>
                </a:tc>
              </a:tr>
              <a:tr h="67214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</a:t>
                      </a:r>
                      <a:r>
                        <a:rPr lang="en-US" b="1" baseline="-250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r>
                        <a:rPr lang="en-US" b="1" dirty="0" smtClean="0"/>
                        <a:t>Cl</a:t>
                      </a:r>
                      <a:r>
                        <a:rPr lang="en-US" b="1" baseline="-250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Di</a:t>
                      </a:r>
                      <a:r>
                        <a:rPr lang="en-US" b="1" dirty="0" smtClean="0"/>
                        <a:t>nitrogen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Hepta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b="1" baseline="0" dirty="0" err="1" smtClean="0"/>
                        <a:t>hloride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13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Covalent </a:t>
            </a:r>
            <a:r>
              <a:rPr lang="en-US" dirty="0" smtClean="0"/>
              <a:t>Formulas to names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16695562"/>
              </p:ext>
            </p:extLst>
          </p:nvPr>
        </p:nvGraphicFramePr>
        <p:xfrm>
          <a:off x="8309046" y="1639199"/>
          <a:ext cx="3882954" cy="451919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41477"/>
                <a:gridCol w="1941477"/>
              </a:tblGrid>
              <a:tr h="673072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Atoms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Mono-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Tetra-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Penta-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Hexa-</a:t>
                      </a:r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Hepta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Octa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Nona-</a:t>
                      </a:r>
                      <a:endParaRPr lang="en-US" dirty="0"/>
                    </a:p>
                  </a:txBody>
                  <a:tcPr marL="135710" marR="135710"/>
                </a:tc>
              </a:tr>
              <a:tr h="384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135710" marR="13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135710" marR="135710"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749227" y="1781304"/>
            <a:ext cx="3548751" cy="4504308"/>
          </a:xfrm>
          <a:noFill/>
          <a:ln>
            <a:noFill/>
          </a:ln>
        </p:spPr>
        <p:txBody>
          <a:bodyPr/>
          <a:lstStyle/>
          <a:p>
            <a:r>
              <a:rPr lang="en-US" dirty="0" smtClean="0"/>
              <a:t>1) Write the element symbols given</a:t>
            </a:r>
          </a:p>
          <a:p>
            <a:r>
              <a:rPr lang="en-US" dirty="0" smtClean="0"/>
              <a:t>2) Write the number of each element indicated by the prefix.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1009"/>
              </p:ext>
            </p:extLst>
          </p:nvPr>
        </p:nvGraphicFramePr>
        <p:xfrm>
          <a:off x="0" y="1639199"/>
          <a:ext cx="4760296" cy="33607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63811"/>
                <a:gridCol w="2996485"/>
              </a:tblGrid>
              <a:tr h="67214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Formula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 </a:t>
                      </a:r>
                      <a:endParaRPr lang="en-US" b="1" dirty="0"/>
                    </a:p>
                  </a:txBody>
                  <a:tcPr/>
                </a:tc>
              </a:tr>
              <a:tr h="67214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CO</a:t>
                      </a:r>
                      <a:r>
                        <a:rPr lang="en-US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Carbon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Di</a:t>
                      </a:r>
                      <a:r>
                        <a:rPr lang="en-US" b="1" dirty="0" smtClean="0"/>
                        <a:t>oxide</a:t>
                      </a:r>
                      <a:endParaRPr lang="en-US" b="1" dirty="0"/>
                    </a:p>
                  </a:txBody>
                  <a:tcPr/>
                </a:tc>
              </a:tr>
              <a:tr h="672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</a:t>
                      </a:r>
                      <a:endParaRPr lang="en-US" b="1" baseline="-25000" dirty="0" smtClean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Carbon </a:t>
                      </a:r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Mono</a:t>
                      </a:r>
                      <a:r>
                        <a:rPr lang="en-US" b="1" smtClean="0"/>
                        <a:t>xide</a:t>
                      </a:r>
                    </a:p>
                  </a:txBody>
                  <a:tcPr/>
                </a:tc>
              </a:tr>
              <a:tr h="67214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</a:t>
                      </a:r>
                      <a:r>
                        <a:rPr lang="en-US" b="1" baseline="-250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r>
                        <a:rPr lang="en-US" b="1" dirty="0" smtClean="0"/>
                        <a:t>O</a:t>
                      </a:r>
                      <a:r>
                        <a:rPr lang="en-US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accent2"/>
                          </a:solidFill>
                        </a:rPr>
                        <a:t>Di</a:t>
                      </a:r>
                      <a:r>
                        <a:rPr lang="en-US" b="1" dirty="0" err="1" smtClean="0"/>
                        <a:t>sulfur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Tetra</a:t>
                      </a:r>
                      <a:r>
                        <a:rPr lang="en-US" b="1" baseline="0" dirty="0" err="1" smtClean="0"/>
                        <a:t>Oxide</a:t>
                      </a:r>
                      <a:endParaRPr lang="en-US" b="1" dirty="0"/>
                    </a:p>
                  </a:txBody>
                  <a:tcPr/>
                </a:tc>
              </a:tr>
              <a:tr h="67214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</a:t>
                      </a:r>
                      <a:r>
                        <a:rPr lang="en-US" b="1" baseline="-250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r>
                        <a:rPr lang="en-US" b="1" dirty="0" smtClean="0"/>
                        <a:t>Cl</a:t>
                      </a:r>
                      <a:r>
                        <a:rPr lang="en-US" b="1" baseline="-250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Di</a:t>
                      </a:r>
                      <a:r>
                        <a:rPr lang="en-US" b="1" dirty="0" smtClean="0"/>
                        <a:t>nitrogen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Hepta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b="1" baseline="0" dirty="0" err="1" smtClean="0"/>
                        <a:t>hloride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07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Names	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05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8267</TotalTime>
  <Words>236</Words>
  <Application>Microsoft Macintosh PowerPoint</Application>
  <PresentationFormat>Widescreen</PresentationFormat>
  <Paragraphs>99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Mangal</vt:lpstr>
      <vt:lpstr>Tw Cen MT</vt:lpstr>
      <vt:lpstr>Tw Cen MT Condensed</vt:lpstr>
      <vt:lpstr>Wingdings 3</vt:lpstr>
      <vt:lpstr>Integral</vt:lpstr>
      <vt:lpstr>Naming covalent Compounds</vt:lpstr>
      <vt:lpstr>Key pOints</vt:lpstr>
      <vt:lpstr>From Covalent Names to Formulas</vt:lpstr>
      <vt:lpstr>From Covalent Formulas to names</vt:lpstr>
      <vt:lpstr>Examples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Ionic Compounds</dc:title>
  <dc:creator>Microsoft Office User</dc:creator>
  <cp:lastModifiedBy>Microsoft Office User</cp:lastModifiedBy>
  <cp:revision>8</cp:revision>
  <dcterms:created xsi:type="dcterms:W3CDTF">2017-03-20T11:37:09Z</dcterms:created>
  <dcterms:modified xsi:type="dcterms:W3CDTF">2017-03-28T04:23:55Z</dcterms:modified>
</cp:coreProperties>
</file>